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rimson Pro" charset="1" panose="00000000000000000000"/>
      <p:regular r:id="rId7"/>
    </p:embeddedFont>
    <p:embeddedFont>
      <p:font typeface="Crimson Pro Bold" charset="1" panose="00000000000000000000"/>
      <p:regular r:id="rId8"/>
    </p:embeddedFont>
    <p:embeddedFont>
      <p:font typeface="Playlist Script" charset="1" panose="00000000000000000000"/>
      <p:regular r:id="rId9"/>
    </p:embeddedFont>
    <p:embeddedFont>
      <p:font typeface="Crimson Pro Bold Italics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474290">
            <a:off x="-4467414" y="-30390712"/>
            <a:ext cx="22402714" cy="66378411"/>
          </a:xfrm>
          <a:custGeom>
            <a:avLst/>
            <a:gdLst/>
            <a:ahLst/>
            <a:cxnLst/>
            <a:rect r="r" b="b" t="t" l="l"/>
            <a:pathLst>
              <a:path h="66378411" w="22402714">
                <a:moveTo>
                  <a:pt x="22402713" y="0"/>
                </a:moveTo>
                <a:lnTo>
                  <a:pt x="0" y="0"/>
                </a:lnTo>
                <a:lnTo>
                  <a:pt x="0" y="66378411"/>
                </a:lnTo>
                <a:lnTo>
                  <a:pt x="22402713" y="66378411"/>
                </a:lnTo>
                <a:lnTo>
                  <a:pt x="22402713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26080" y="10802221"/>
            <a:ext cx="23408640" cy="271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363"/>
              </a:lnSpc>
              <a:spcBef>
                <a:spcPct val="0"/>
              </a:spcBef>
            </a:pPr>
            <a:r>
              <a:rPr lang="en-US" sz="20363" spc="1018">
                <a:solidFill>
                  <a:srgbClr val="3D3B3A"/>
                </a:solidFill>
                <a:latin typeface="Crimson Pro"/>
                <a:ea typeface="Crimson Pro"/>
                <a:cs typeface="Crimson Pro"/>
                <a:sym typeface="Crimson Pro"/>
              </a:rPr>
              <a:t>AMELIA’S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926080" y="33659651"/>
            <a:ext cx="23408640" cy="2613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72"/>
              </a:lnSpc>
            </a:pPr>
            <a:r>
              <a:rPr lang="en-US" b="true" sz="8727" spc="436" strike="noStrike" u="none">
                <a:solidFill>
                  <a:srgbClr val="3D3B3A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THANK YOU FOR COMING</a:t>
            </a:r>
          </a:p>
          <a:p>
            <a:pPr algn="ctr" marL="0" indent="0" lvl="0">
              <a:lnSpc>
                <a:spcPts val="10472"/>
              </a:lnSpc>
            </a:pPr>
            <a:r>
              <a:rPr lang="en-US" b="true" sz="8727" spc="436" strike="noStrike" u="none">
                <a:solidFill>
                  <a:srgbClr val="3D3B3A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AND HAVE FUN!</a:t>
            </a:r>
          </a:p>
        </p:txBody>
      </p:sp>
      <p:sp>
        <p:nvSpPr>
          <p:cNvPr name="TextBox 5" id="5"/>
          <p:cNvSpPr txBox="true"/>
          <p:nvPr/>
        </p:nvSpPr>
        <p:spPr>
          <a:xfrm rot="-775650">
            <a:off x="5566002" y="22345041"/>
            <a:ext cx="19716056" cy="582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551"/>
              </a:lnSpc>
              <a:spcBef>
                <a:spcPct val="0"/>
              </a:spcBef>
            </a:pPr>
            <a:r>
              <a:rPr lang="en-US" sz="49452" strike="noStrike" u="none">
                <a:solidFill>
                  <a:srgbClr val="3D3B3A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party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26080" y="9583614"/>
            <a:ext cx="23408640" cy="1317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890"/>
              </a:lnSpc>
              <a:spcBef>
                <a:spcPct val="0"/>
              </a:spcBef>
            </a:pPr>
            <a:r>
              <a:rPr lang="en-US" b="true" sz="9890" i="true" spc="989" strike="noStrike" u="none">
                <a:solidFill>
                  <a:srgbClr val="3D3B3A"/>
                </a:solidFill>
                <a:latin typeface="Crimson Pro Bold Italics"/>
                <a:ea typeface="Crimson Pro Bold Italics"/>
                <a:cs typeface="Crimson Pro Bold Italics"/>
                <a:sym typeface="Crimson Pro Bold Italics"/>
              </a:rPr>
              <a:t>welcome to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0884059" y="434561"/>
            <a:ext cx="9952407" cy="7431130"/>
          </a:xfrm>
          <a:custGeom>
            <a:avLst/>
            <a:gdLst/>
            <a:ahLst/>
            <a:cxnLst/>
            <a:rect r="r" b="b" t="t" l="l"/>
            <a:pathLst>
              <a:path h="7431130" w="9952407">
                <a:moveTo>
                  <a:pt x="0" y="0"/>
                </a:moveTo>
                <a:lnTo>
                  <a:pt x="9952407" y="0"/>
                </a:lnTo>
                <a:lnTo>
                  <a:pt x="9952407" y="7431131"/>
                </a:lnTo>
                <a:lnTo>
                  <a:pt x="0" y="74311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-4776723">
            <a:off x="-1002876" y="35204545"/>
            <a:ext cx="6273787" cy="6544284"/>
          </a:xfrm>
          <a:custGeom>
            <a:avLst/>
            <a:gdLst/>
            <a:ahLst/>
            <a:cxnLst/>
            <a:rect r="r" b="b" t="t" l="l"/>
            <a:pathLst>
              <a:path h="6544284" w="6273787">
                <a:moveTo>
                  <a:pt x="0" y="0"/>
                </a:moveTo>
                <a:lnTo>
                  <a:pt x="6273787" y="0"/>
                </a:lnTo>
                <a:lnTo>
                  <a:pt x="6273787" y="6544285"/>
                </a:lnTo>
                <a:lnTo>
                  <a:pt x="0" y="654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775650">
            <a:off x="1518975" y="17315036"/>
            <a:ext cx="26600022" cy="582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551"/>
              </a:lnSpc>
              <a:spcBef>
                <a:spcPct val="0"/>
              </a:spcBef>
            </a:pPr>
            <a:r>
              <a:rPr lang="en-US" sz="49452">
                <a:solidFill>
                  <a:srgbClr val="3D3B3A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B</a:t>
            </a:r>
            <a:r>
              <a:rPr lang="en-US" sz="49452" strike="noStrike" u="none">
                <a:solidFill>
                  <a:srgbClr val="3D3B3A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irthday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102353" y="36021645"/>
            <a:ext cx="1631589" cy="1618384"/>
          </a:xfrm>
          <a:custGeom>
            <a:avLst/>
            <a:gdLst/>
            <a:ahLst/>
            <a:cxnLst/>
            <a:rect r="r" b="b" t="t" l="l"/>
            <a:pathLst>
              <a:path h="1618384" w="1631589">
                <a:moveTo>
                  <a:pt x="0" y="0"/>
                </a:moveTo>
                <a:lnTo>
                  <a:pt x="1631589" y="0"/>
                </a:lnTo>
                <a:lnTo>
                  <a:pt x="1631589" y="1618384"/>
                </a:lnTo>
                <a:lnTo>
                  <a:pt x="0" y="16183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8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27122" y="29642443"/>
            <a:ext cx="3762217" cy="3911850"/>
          </a:xfrm>
          <a:custGeom>
            <a:avLst/>
            <a:gdLst/>
            <a:ahLst/>
            <a:cxnLst/>
            <a:rect r="r" b="b" t="t" l="l"/>
            <a:pathLst>
              <a:path h="3911850" w="3762217">
                <a:moveTo>
                  <a:pt x="0" y="0"/>
                </a:moveTo>
                <a:lnTo>
                  <a:pt x="3762216" y="0"/>
                </a:lnTo>
                <a:lnTo>
                  <a:pt x="3762216" y="3911850"/>
                </a:lnTo>
                <a:lnTo>
                  <a:pt x="0" y="39118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8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3277617" y="9003853"/>
            <a:ext cx="4812727" cy="5258465"/>
          </a:xfrm>
          <a:custGeom>
            <a:avLst/>
            <a:gdLst/>
            <a:ahLst/>
            <a:cxnLst/>
            <a:rect r="r" b="b" t="t" l="l"/>
            <a:pathLst>
              <a:path h="5258465" w="4812727">
                <a:moveTo>
                  <a:pt x="0" y="0"/>
                </a:moveTo>
                <a:lnTo>
                  <a:pt x="4812726" y="0"/>
                </a:lnTo>
                <a:lnTo>
                  <a:pt x="4812726" y="5258465"/>
                </a:lnTo>
                <a:lnTo>
                  <a:pt x="0" y="52584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427694" y="37894802"/>
            <a:ext cx="2204929" cy="2060489"/>
          </a:xfrm>
          <a:custGeom>
            <a:avLst/>
            <a:gdLst/>
            <a:ahLst/>
            <a:cxnLst/>
            <a:rect r="r" b="b" t="t" l="l"/>
            <a:pathLst>
              <a:path h="2060489" w="2204929">
                <a:moveTo>
                  <a:pt x="0" y="0"/>
                </a:moveTo>
                <a:lnTo>
                  <a:pt x="2204929" y="0"/>
                </a:lnTo>
                <a:lnTo>
                  <a:pt x="2204929" y="2060489"/>
                </a:lnTo>
                <a:lnTo>
                  <a:pt x="0" y="20604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3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DAGywKylWDY</dc:identifier>
  <dcterms:modified xsi:type="dcterms:W3CDTF">2011-08-01T06:04:30Z</dcterms:modified>
  <cp:revision>1</cp:revision>
  <dc:title>Purple Turquoise Pastel Aesthetic Mermaid Birthday Poster (32 x 48 in)</dc:title>
</cp:coreProperties>
</file>